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A854-33C6-43E9-903C-983F3BE48FA3}" type="datetimeFigureOut">
              <a:rPr lang="pt-PT" smtClean="0"/>
              <a:pPr/>
              <a:t>24-09-2016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DBB8-F971-4B10-8E34-769FBC1E00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032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30"/>
            <a:ext cx="9124588" cy="6850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 r="28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9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" y="0"/>
            <a:ext cx="91425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37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42"/>
            <a:ext cx="9144000" cy="686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36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0"/>
            <a:ext cx="8927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21"/>
            <a:ext cx="9144000" cy="6814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838"/>
            <a:ext cx="9143999" cy="677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42"/>
            <a:ext cx="9144000" cy="686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403"/>
            <a:ext cx="9144000" cy="6922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740" y="0"/>
            <a:ext cx="93277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 Grufa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Apresentação no Ecrã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6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Utilizador</cp:lastModifiedBy>
  <cp:revision>12</cp:revision>
  <dcterms:created xsi:type="dcterms:W3CDTF">2016-09-24T13:42:49Z</dcterms:created>
  <dcterms:modified xsi:type="dcterms:W3CDTF">2016-09-24T14:12:52Z</dcterms:modified>
</cp:coreProperties>
</file>